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27" r:id="rId2"/>
    <p:sldId id="430" r:id="rId3"/>
    <p:sldId id="432" r:id="rId4"/>
    <p:sldId id="441" r:id="rId5"/>
    <p:sldId id="436" r:id="rId6"/>
    <p:sldId id="442" r:id="rId7"/>
    <p:sldId id="446" r:id="rId8"/>
    <p:sldId id="447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1127" y="65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89719" y="3962400"/>
            <a:ext cx="14325600" cy="16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18: THỨC ĂN ĐỒ UỐNG CÓ LỢI CHO SỨC KHỎE (T1)</a:t>
            </a:r>
            <a:endParaRPr 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c bung doi">
            <a:hlinkClick r:id="" action="ppaction://media"/>
            <a:extLst>
              <a:ext uri="{FF2B5EF4-FFF2-40B4-BE49-F238E27FC236}">
                <a16:creationId xmlns:a16="http://schemas.microsoft.com/office/drawing/2014/main" id="{A63CB4EF-10FF-4423-8456-7F05EF7822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20" y="0"/>
            <a:ext cx="15781866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8716" y="1789521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thức ăn đồ uống có lợi.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88716" y="2521338"/>
            <a:ext cx="14108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Kể tên thức ăn, đồ uống có lợi cho các cơ quan tiêu hóa, tuần hoàn, thần kinh trong hình dưới đây: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5F38BF-0E7E-4E50-A8C7-A4443B189955}"/>
              </a:ext>
            </a:extLst>
          </p:cNvPr>
          <p:cNvSpPr txBox="1"/>
          <p:nvPr/>
        </p:nvSpPr>
        <p:spPr>
          <a:xfrm>
            <a:off x="1288715" y="3857968"/>
            <a:ext cx="8297403" cy="4928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Thức ăn, đồ uống có lợi cho </a:t>
            </a: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quan tiêu hóa: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nước, cam, súp lơ xanh, cá hồi, cà rốt, sữa, quả bơ, đậu côve, chuối, …</a:t>
            </a:r>
            <a:endParaRPr lang="en-US" sz="2800" b="1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Thức ăn, đồ uống có lợi cho </a:t>
            </a: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quan 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 hoàn</a:t>
            </a: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nước, cam, sữa, cá hồi, cà rốt, quả bơ, đậu côve, lạc, đậu đen, …</a:t>
            </a:r>
            <a:endParaRPr lang="en-US" sz="2800" b="1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Thức ăn, đồ uống có lợi cho </a:t>
            </a: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quan 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 kinh</a:t>
            </a:r>
            <a:r>
              <a:rPr lang="vi-VN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nước, cam, súp lơ xanh, sữa, cá hồi, thịt, bí đỏ, cơm, nước dừa, …</a:t>
            </a:r>
            <a:endParaRPr lang="en-US" sz="2800" b="1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B7E53-22B0-4E6B-B2E5-A676364FF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6" t="3192"/>
          <a:stretch/>
        </p:blipFill>
        <p:spPr>
          <a:xfrm>
            <a:off x="10131220" y="3285453"/>
            <a:ext cx="5720199" cy="57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E07A33-1A25-4C2C-8521-6AA6149B8513}"/>
              </a:ext>
            </a:extLst>
          </p:cNvPr>
          <p:cNvSpPr/>
          <p:nvPr/>
        </p:nvSpPr>
        <p:spPr>
          <a:xfrm>
            <a:off x="1277016" y="194688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thức ăn, đồ uống có lợi.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BA3E11-535E-45C2-8889-A087C33C5D93}"/>
              </a:ext>
            </a:extLst>
          </p:cNvPr>
          <p:cNvSpPr/>
          <p:nvPr/>
        </p:nvSpPr>
        <p:spPr>
          <a:xfrm>
            <a:off x="1277016" y="2678697"/>
            <a:ext cx="13402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Kể thêm một số thức ăn, đồ uống có lợi cho các cơ quan tiêu hóa, tuần hoàn, thần kinh.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E44B1B-9BC2-4A4F-94A0-1527809C0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6" t="3192"/>
          <a:stretch/>
        </p:blipFill>
        <p:spPr>
          <a:xfrm>
            <a:off x="9662319" y="3315933"/>
            <a:ext cx="5720199" cy="57546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54B729-632D-4166-BC7A-6FF9C6BF8D50}"/>
              </a:ext>
            </a:extLst>
          </p:cNvPr>
          <p:cNvSpPr txBox="1"/>
          <p:nvPr/>
        </p:nvSpPr>
        <p:spPr>
          <a:xfrm>
            <a:off x="1277015" y="4015327"/>
            <a:ext cx="8297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Tôm, cua, các loại bí, nước ép hoa quả, rau, trứng, cá….</a:t>
            </a:r>
          </a:p>
        </p:txBody>
      </p:sp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623219" y="2895600"/>
            <a:ext cx="13030200" cy="4267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 đủ nước giúp tiêu hóa thức ăn thuận lợi và tránh táo bón; tuần hoàn máu tốt hơn; hỗ trợ não hoạt động tốt, tăng cường trí nhớ. </a:t>
            </a:r>
            <a:endParaRPr lang="en-US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0454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3E2C70-7590-425A-B012-8CCB11053C5D}"/>
              </a:ext>
            </a:extLst>
          </p:cNvPr>
          <p:cNvSpPr/>
          <p:nvPr/>
        </p:nvSpPr>
        <p:spPr>
          <a:xfrm>
            <a:off x="1277016" y="194688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Một số thức ăn, đồ uống không có lợi.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394777-7EA1-43D6-9DF9-C0F3C211CF17}"/>
              </a:ext>
            </a:extLst>
          </p:cNvPr>
          <p:cNvSpPr/>
          <p:nvPr/>
        </p:nvSpPr>
        <p:spPr>
          <a:xfrm>
            <a:off x="1277016" y="2678697"/>
            <a:ext cx="13402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Nêu tên thức ăn, đồ uống không có lợi nếu thường xuyên sử dụng nhiều đối với các cơ quan tiêu hóa, tuần hoàn, thần kinh.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B2F011-A8A7-40D3-9285-C4DF71769DCE}"/>
              </a:ext>
            </a:extLst>
          </p:cNvPr>
          <p:cNvSpPr txBox="1"/>
          <p:nvPr/>
        </p:nvSpPr>
        <p:spPr>
          <a:xfrm>
            <a:off x="1277015" y="4015327"/>
            <a:ext cx="925039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thức ăn, đồ uống không có lợi cho cơ quan tuần hoàn: khoai tây chiên, đùi gà, nước ngọt, bánh mì,…</a:t>
            </a:r>
          </a:p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Những thức ăn, đồ uống không có lợi cho cơ quan tiêu hóa: xúc xích, bánh kẹo, nước ngọt, …</a:t>
            </a:r>
          </a:p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Những thức ăn, đồ uống không có lợi cho cơ quan thần kinh: nước có ga, bia,…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25FC7-745D-4474-8B70-359BEE192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4" t="14319" r="7354"/>
          <a:stretch/>
        </p:blipFill>
        <p:spPr>
          <a:xfrm>
            <a:off x="10527406" y="3879025"/>
            <a:ext cx="5647715" cy="51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E07A33-1A25-4C2C-8521-6AA6149B8513}"/>
              </a:ext>
            </a:extLst>
          </p:cNvPr>
          <p:cNvSpPr/>
          <p:nvPr/>
        </p:nvSpPr>
        <p:spPr>
          <a:xfrm>
            <a:off x="1277016" y="194688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Một số thức ăn, đồ uống không có lợi.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BA3E11-535E-45C2-8889-A087C33C5D93}"/>
              </a:ext>
            </a:extLst>
          </p:cNvPr>
          <p:cNvSpPr/>
          <p:nvPr/>
        </p:nvSpPr>
        <p:spPr>
          <a:xfrm>
            <a:off x="1277016" y="2678697"/>
            <a:ext cx="13402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Kể thêm một số thức ăn, đồ uống không có lợi cho các cơ quan tiêu hóa, tuần hoàn, thần kinh.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54B729-632D-4166-BC7A-6FF9C6BF8D50}"/>
              </a:ext>
            </a:extLst>
          </p:cNvPr>
          <p:cNvSpPr txBox="1"/>
          <p:nvPr/>
        </p:nvSpPr>
        <p:spPr>
          <a:xfrm>
            <a:off x="1277015" y="4015327"/>
            <a:ext cx="86901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40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 xuyên ăn các thức ăn chứa nhiều dầu, mỡ sẽ gây đau bụng, khó tiêu hóa, ...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Uống nước ngọt nhiều sẽ dẫn tới đầy hơi, khó tiêu hóa, tăng lượng mỡ thừa và có nguy cơ mắc bệnh béo phì, ...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050AAC-65D8-4D6B-9670-F354A8714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4" t="14319" r="7354"/>
          <a:stretch/>
        </p:blipFill>
        <p:spPr>
          <a:xfrm>
            <a:off x="10220598" y="3598651"/>
            <a:ext cx="5954524" cy="54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428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252F1A-2ACB-4505-81C2-3063FD9AB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6" t="8582" r="-432"/>
          <a:stretch/>
        </p:blipFill>
        <p:spPr>
          <a:xfrm>
            <a:off x="1204119" y="2743200"/>
            <a:ext cx="1424185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53394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9778</TotalTime>
  <Words>499</Words>
  <Application>Microsoft Office PowerPoint</Application>
  <PresentationFormat>Custom</PresentationFormat>
  <Paragraphs>24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ACER</cp:lastModifiedBy>
  <cp:revision>1139</cp:revision>
  <dcterms:created xsi:type="dcterms:W3CDTF">2008-09-09T22:52:10Z</dcterms:created>
  <dcterms:modified xsi:type="dcterms:W3CDTF">2024-05-22T02:02:21Z</dcterms:modified>
</cp:coreProperties>
</file>